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D49C-3357-4FF0-BB64-E3D493302337}" type="datetimeFigureOut">
              <a:rPr lang="fr-FR" smtClean="0"/>
              <a:pPr/>
              <a:t>06/05/2022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6472-5F41-4666-A0E9-CC79FF6075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fr-FR" dirty="0" smtClean="0"/>
              <a:t>Pictogramme danse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3821599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00042"/>
            <a:ext cx="3786214" cy="385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1285852" y="535782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Positionnement du public</a:t>
            </a:r>
            <a:endParaRPr lang="fr-F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3357586" cy="3149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214422"/>
            <a:ext cx="3752707" cy="3141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1285852" y="535782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Positionnement du public</a:t>
            </a:r>
            <a:endParaRPr lang="fr-F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371477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1285852" y="5357826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Positionnement du public</a:t>
            </a:r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9042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042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29132"/>
            <a:ext cx="9042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000232" y="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Choisir la composition de votre chorégraphie.</a:t>
            </a: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8429684" cy="60007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</Words>
  <Application>Microsoft Office PowerPoint</Application>
  <PresentationFormat>Affichage à l'écran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Pictogramme danse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Pictogramme danse</dc:title>
  <dc:creator>HP</dc:creator>
  <cp:lastModifiedBy>cvernet</cp:lastModifiedBy>
  <cp:revision>6</cp:revision>
  <dcterms:created xsi:type="dcterms:W3CDTF">2021-10-19T17:17:36Z</dcterms:created>
  <dcterms:modified xsi:type="dcterms:W3CDTF">2022-05-06T12:28:15Z</dcterms:modified>
</cp:coreProperties>
</file>